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5" r:id="rId3"/>
    <p:sldId id="268" r:id="rId4"/>
    <p:sldId id="271" r:id="rId5"/>
    <p:sldId id="272" r:id="rId6"/>
    <p:sldId id="260" r:id="rId7"/>
    <p:sldId id="273" r:id="rId8"/>
    <p:sldId id="27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242118-7FF5-4C59-851C-76EBC4C92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B22F81-5AFD-45C0-A3F2-0EBC9D1D5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0DA2ED-45ED-4602-A8A7-1DCE73A0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F20E29-0CAB-4AF2-934A-C64BF023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976515-B787-4C21-A6EA-C53EACD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37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0BE50-749D-4281-B4F0-F20DCC43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2230E6-2C1A-4FD0-AD7D-93179FAD0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36B569-BF27-4AAC-B6D1-14585E2C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58F4DD-FE66-4BF3-BCC7-F54A5DB3B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1C3F25-937E-49A1-9926-7B82D68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01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ECDB14A-E304-40C5-9858-581E7CBED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A6205A-BB19-4D0C-8AF1-A2D963C6F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2F0999-24BF-4B51-86A3-2BE8ADE1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A0E50B-FD6B-4A28-95B4-84F4FA7E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C02113-FE55-47E4-ACD3-A2D8BD41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263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E2625-3325-4325-899E-CE419697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880B20-78AD-49DA-811F-15D192E05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32880F-FC85-4C55-94EE-5EE9E44C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31E0A9-95E2-4057-8E9C-B1BD2FC8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1F9978-D508-47E5-81AD-92092916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32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60271-A176-47BA-A2DA-13E4275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A8D762-9D0E-4DB8-9BA2-CE98F5767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AB2FA7-34F1-418E-8310-251447C0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FED997-3B60-4CC0-A2A9-ECE76718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5E4733-CCDA-4C0A-B8CA-D5E90167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342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A6B54-C489-46DB-BBB5-20F18532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8D402B-8DCF-4756-A02F-731CCB840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38246B-C2C4-40ED-8457-1BDE5CF5C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62925EB-20C9-4552-A6DB-752C21E8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B9BF70-2ADB-46D2-8F6A-8458E77D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BA95FE-3670-458A-850E-1FE7ABE4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8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69D33C-56E0-4BCC-8427-03C9DE1A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939A10-1A1B-4E1D-86A3-4DA26F38E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9EB2F80-5910-495D-AD20-F948A0FC8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35EC88-4349-435E-B1A9-6491ECD15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9DCEE43-F2CC-4310-ABD5-569A74358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C383EAE-B9D6-42BF-84E5-6960A543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E047F52-1D6C-4EC7-8204-F3FCBD0D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00BAD9-71F0-4284-A026-6ED0E1C0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24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913C5-9098-4BAA-9FCD-B0D1837E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DD60A1-D938-4E22-92C4-2AA42324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F66E15-209D-4FBE-8AEF-627CDA4C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913634-48A8-4532-83EB-83420223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14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11809E-C7A6-4501-A41A-12A3548C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4737F94-4F82-4189-97EA-C206E9E3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077019-B579-460A-A8D7-E0B2098B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47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267CA-E331-4410-B92C-78308206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F52481-994F-4665-BACC-44579DC85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DA71B71-4BE2-42B4-9B6F-4488C16AC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B685A5-4FEE-4B7F-8A4D-08E38D23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C8F82B-CF56-427B-B9AC-4B89FAF28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800B5C-FDAF-4534-878C-F284231E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24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AB4577-0990-4A3C-9B03-3156E19C1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709D3F2-43A0-4646-8454-40CA71138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4895CB-84F3-4D45-9167-C978CC904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08D09F-2AEB-49A7-9454-F35B6D67D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56D8AA-7412-4A0C-B815-FFDABAEC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399BCC-D742-417C-8F27-757501C6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13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AF3A99E-CF1F-4E9C-806C-1DE909F5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53D80B-1A98-45DD-A5FE-09BC49A94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BACF55-7964-4585-A3BE-CBFD26955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ACF49-EA3B-4457-8DDE-047C247037AC}" type="datetimeFigureOut">
              <a:rPr lang="zh-TW" altLang="en-US" smtClean="0"/>
              <a:t>2022/4/17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ED6665-4086-4199-A47F-E4C686D1A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89A51C-2E69-4A01-9868-1BC2CB473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720D7-CCE6-46E4-948D-B5BF1A747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42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0AD529-AFB9-4926-86F0-42CBAC15F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 dirty="0">
                <a:solidFill>
                  <a:schemeClr val="accent6"/>
                </a:solidFill>
              </a:rPr>
              <a:t>符合遊戲的音源</a:t>
            </a:r>
            <a:r>
              <a:rPr lang="en-US" altLang="zh-TW" sz="2000" dirty="0">
                <a:solidFill>
                  <a:schemeClr val="accent6"/>
                </a:solidFill>
              </a:rPr>
              <a:t>(4%) 			Loading Scene</a:t>
            </a:r>
            <a:r>
              <a:rPr lang="zh-TW" altLang="en-US" sz="2000" dirty="0">
                <a:solidFill>
                  <a:schemeClr val="accent6"/>
                </a:solidFill>
              </a:rPr>
              <a:t>畫面</a:t>
            </a:r>
            <a:r>
              <a:rPr lang="en-US" altLang="zh-TW" sz="2000" dirty="0">
                <a:solidFill>
                  <a:schemeClr val="accent6"/>
                </a:solidFill>
              </a:rPr>
              <a:t>(3%)</a:t>
            </a: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6"/>
                </a:solidFill>
              </a:rPr>
              <a:t>基本</a:t>
            </a:r>
            <a:r>
              <a:rPr lang="en-US" altLang="zh-TW" sz="2000" dirty="0">
                <a:solidFill>
                  <a:schemeClr val="accent6"/>
                </a:solidFill>
              </a:rPr>
              <a:t>UI(4%)				</a:t>
            </a:r>
            <a:r>
              <a:rPr lang="zh-TW" altLang="en-US" sz="2000" dirty="0">
                <a:solidFill>
                  <a:schemeClr val="accent6"/>
                </a:solidFill>
              </a:rPr>
              <a:t>相機跟著角色進行移動，並且不能晃動</a:t>
            </a:r>
            <a:r>
              <a:rPr lang="en-US" altLang="zh-TW" sz="2000" dirty="0">
                <a:solidFill>
                  <a:schemeClr val="accent6"/>
                </a:solidFill>
              </a:rPr>
              <a:t>(3%)</a:t>
            </a: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6"/>
                </a:solidFill>
              </a:rPr>
              <a:t>可以儲存遊戲進度</a:t>
            </a:r>
            <a:r>
              <a:rPr lang="en-US" altLang="zh-TW" sz="2000" dirty="0">
                <a:solidFill>
                  <a:schemeClr val="accent6"/>
                </a:solidFill>
              </a:rPr>
              <a:t>(4%)</a:t>
            </a:r>
            <a:endParaRPr lang="en-US" altLang="zh-TW" dirty="0">
              <a:solidFill>
                <a:schemeClr val="accent6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F5AE1D-BF66-42DA-B976-44BC48E4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9" y="437456"/>
            <a:ext cx="1385997" cy="19046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F796B7-F0DF-46D4-A1ED-32624DA31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88" y="2779595"/>
            <a:ext cx="2819794" cy="12003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AF13B74-7FF7-409F-A9CC-CE9FE0D8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84" y="415130"/>
            <a:ext cx="3071901" cy="173652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120034-925A-4A03-8A73-4A6C62152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084" y="2831990"/>
            <a:ext cx="2819794" cy="109552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3A79E96-EB76-4995-AB6F-22468B33C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636" y="2831990"/>
            <a:ext cx="2962688" cy="4191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361F94D-229A-423B-9F3F-FD8266E0D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88" y="4488706"/>
            <a:ext cx="3533521" cy="19601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EE9E26B-4A62-4C1F-A740-A9B2659A24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897" y="4499001"/>
            <a:ext cx="1057423" cy="33342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EC13120-5D0C-45E5-B948-F210922F8E25}"/>
              </a:ext>
            </a:extLst>
          </p:cNvPr>
          <p:cNvSpPr txBox="1"/>
          <p:nvPr/>
        </p:nvSpPr>
        <p:spPr>
          <a:xfrm>
            <a:off x="3997234" y="5573486"/>
            <a:ext cx="317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</a:t>
            </a:r>
            <a:r>
              <a:rPr lang="en-US" altLang="zh-TW" dirty="0"/>
              <a:t>P</a:t>
            </a:r>
            <a:r>
              <a:rPr lang="zh-TW" altLang="en-US" dirty="0"/>
              <a:t>存檔</a:t>
            </a:r>
            <a:r>
              <a:rPr lang="en-US" altLang="zh-TW" dirty="0"/>
              <a:t>(Boss</a:t>
            </a:r>
            <a:r>
              <a:rPr lang="zh-TW" altLang="en-US" dirty="0"/>
              <a:t>戰途中不能存檔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21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AB52E6-0FCA-40BD-A00B-D7EB5834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zh-TW" altLang="en-US" sz="2000" dirty="0">
                <a:solidFill>
                  <a:schemeClr val="accent6"/>
                </a:solidFill>
              </a:rPr>
              <a:t>場景需要分成前景</a:t>
            </a:r>
            <a:r>
              <a:rPr lang="en-US" altLang="zh-TW" sz="2000" dirty="0">
                <a:solidFill>
                  <a:schemeClr val="accent6"/>
                </a:solidFill>
              </a:rPr>
              <a:t>(</a:t>
            </a:r>
            <a:r>
              <a:rPr lang="zh-TW" altLang="en-US" sz="2000" dirty="0">
                <a:solidFill>
                  <a:schemeClr val="accent6"/>
                </a:solidFill>
              </a:rPr>
              <a:t>一定在角色前面</a:t>
            </a:r>
            <a:r>
              <a:rPr lang="en-US" altLang="zh-TW" sz="2000" dirty="0">
                <a:solidFill>
                  <a:schemeClr val="accent6"/>
                </a:solidFill>
              </a:rPr>
              <a:t>)</a:t>
            </a:r>
            <a:r>
              <a:rPr lang="zh-TW" altLang="en-US" sz="2000" dirty="0">
                <a:solidFill>
                  <a:schemeClr val="accent6"/>
                </a:solidFill>
              </a:rPr>
              <a:t>，中景，背景</a:t>
            </a:r>
            <a:r>
              <a:rPr lang="en-US" altLang="zh-TW" sz="2000" dirty="0">
                <a:solidFill>
                  <a:schemeClr val="accent6"/>
                </a:solidFill>
              </a:rPr>
              <a:t>(</a:t>
            </a:r>
            <a:r>
              <a:rPr lang="zh-TW" altLang="en-US" sz="2000" dirty="0">
                <a:solidFill>
                  <a:schemeClr val="accent6"/>
                </a:solidFill>
              </a:rPr>
              <a:t>一定在角色後面</a:t>
            </a:r>
            <a:r>
              <a:rPr lang="en-US" altLang="zh-TW" sz="2000" dirty="0">
                <a:solidFill>
                  <a:schemeClr val="accent6"/>
                </a:solidFill>
              </a:rPr>
              <a:t>)(3%)</a:t>
            </a: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r>
              <a:rPr lang="zh-TW" altLang="en-US" sz="2000" dirty="0">
                <a:solidFill>
                  <a:schemeClr val="accent6"/>
                </a:solidFill>
              </a:rPr>
              <a:t>場景需要有三種不一樣的</a:t>
            </a:r>
            <a:r>
              <a:rPr lang="en-US" altLang="zh-TW" sz="2000" dirty="0">
                <a:solidFill>
                  <a:schemeClr val="accent6"/>
                </a:solidFill>
              </a:rPr>
              <a:t>2D</a:t>
            </a:r>
            <a:r>
              <a:rPr lang="zh-TW" altLang="en-US" sz="2000" dirty="0">
                <a:solidFill>
                  <a:schemeClr val="accent6"/>
                </a:solidFill>
              </a:rPr>
              <a:t>物理效果，並且會影響遊戲進行</a:t>
            </a:r>
            <a:r>
              <a:rPr lang="en-US" altLang="zh-TW" sz="2000" dirty="0">
                <a:solidFill>
                  <a:schemeClr val="accent6"/>
                </a:solidFill>
              </a:rPr>
              <a:t>(</a:t>
            </a:r>
            <a:r>
              <a:rPr lang="zh-TW" altLang="en-US" sz="2000" dirty="0">
                <a:solidFill>
                  <a:schemeClr val="accent6"/>
                </a:solidFill>
              </a:rPr>
              <a:t>各</a:t>
            </a:r>
            <a:r>
              <a:rPr lang="en-US" altLang="zh-TW" sz="2000" dirty="0">
                <a:solidFill>
                  <a:schemeClr val="accent6"/>
                </a:solidFill>
              </a:rPr>
              <a:t>2%)</a:t>
            </a:r>
          </a:p>
          <a:p>
            <a:pPr lvl="1"/>
            <a:r>
              <a:rPr lang="en-US" altLang="zh-TW" sz="2000" dirty="0">
                <a:solidFill>
                  <a:schemeClr val="accent6"/>
                </a:solidFill>
              </a:rPr>
              <a:t>Ex:</a:t>
            </a:r>
            <a:r>
              <a:rPr lang="zh-TW" altLang="en-US" sz="2000" dirty="0">
                <a:solidFill>
                  <a:schemeClr val="accent6"/>
                </a:solidFill>
              </a:rPr>
              <a:t>干擾玩家，需要玩家去做互動，電梯</a:t>
            </a:r>
            <a:r>
              <a:rPr lang="en-US" altLang="zh-TW" sz="2000" dirty="0">
                <a:solidFill>
                  <a:schemeClr val="accent6"/>
                </a:solidFill>
              </a:rPr>
              <a:t>.</a:t>
            </a:r>
            <a:r>
              <a:rPr lang="en-US" altLang="zh-TW" sz="2000" dirty="0" err="1">
                <a:solidFill>
                  <a:schemeClr val="accent6"/>
                </a:solidFill>
              </a:rPr>
              <a:t>etc</a:t>
            </a:r>
            <a:endParaRPr lang="en-US" altLang="zh-TW" sz="2000" dirty="0">
              <a:solidFill>
                <a:schemeClr val="accent6"/>
              </a:solidFill>
            </a:endParaRPr>
          </a:p>
          <a:p>
            <a:pPr lvl="1"/>
            <a:endParaRPr lang="en-US" altLang="zh-TW" sz="2000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zh-TW" altLang="en-US" sz="2000" dirty="0">
                <a:solidFill>
                  <a:schemeClr val="accent6"/>
                </a:solidFill>
              </a:rPr>
              <a:t> </a:t>
            </a:r>
            <a:endParaRPr lang="en-US" altLang="zh-TW" sz="2000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endParaRPr lang="en-US" altLang="zh-TW" sz="2000" dirty="0">
              <a:solidFill>
                <a:schemeClr val="accent6"/>
              </a:solidFill>
            </a:endParaRPr>
          </a:p>
          <a:p>
            <a:r>
              <a:rPr lang="zh-TW" altLang="en-US" sz="2000" dirty="0">
                <a:solidFill>
                  <a:schemeClr val="accent6"/>
                </a:solidFill>
              </a:rPr>
              <a:t>場景上要有不同道具</a:t>
            </a:r>
            <a:r>
              <a:rPr lang="en-US" altLang="zh-TW" sz="2000" dirty="0">
                <a:solidFill>
                  <a:schemeClr val="accent6"/>
                </a:solidFill>
              </a:rPr>
              <a:t>(ex:</a:t>
            </a:r>
            <a:r>
              <a:rPr lang="zh-TW" altLang="en-US" sz="2000" dirty="0">
                <a:solidFill>
                  <a:schemeClr val="accent6"/>
                </a:solidFill>
              </a:rPr>
              <a:t>回血，換武器</a:t>
            </a:r>
            <a:r>
              <a:rPr lang="en-US" altLang="zh-TW" sz="20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zh-TW" altLang="en-US" sz="1600" dirty="0">
                <a:solidFill>
                  <a:schemeClr val="accent6"/>
                </a:solidFill>
              </a:rPr>
              <a:t>角色撿到的時候會觸發效果</a:t>
            </a:r>
            <a:r>
              <a:rPr lang="en-US" altLang="zh-TW" sz="1600" dirty="0">
                <a:solidFill>
                  <a:schemeClr val="accent6"/>
                </a:solidFill>
              </a:rPr>
              <a:t>(4%)</a:t>
            </a:r>
          </a:p>
          <a:p>
            <a:pPr lvl="1"/>
            <a:r>
              <a:rPr lang="zh-TW" altLang="en-US" sz="1600" dirty="0">
                <a:solidFill>
                  <a:schemeClr val="accent6"/>
                </a:solidFill>
              </a:rPr>
              <a:t>會觸方特效</a:t>
            </a:r>
            <a:r>
              <a:rPr lang="en-US" altLang="zh-TW" sz="1600" dirty="0">
                <a:solidFill>
                  <a:schemeClr val="accent6"/>
                </a:solidFill>
              </a:rPr>
              <a:t>(4%)</a:t>
            </a:r>
          </a:p>
          <a:p>
            <a:pPr marL="457200" lvl="1" indent="0">
              <a:buNone/>
            </a:pPr>
            <a:endParaRPr lang="en-US" altLang="zh-TW" sz="1600" dirty="0">
              <a:solidFill>
                <a:schemeClr val="accent6"/>
              </a:solidFill>
            </a:endParaRPr>
          </a:p>
          <a:p>
            <a:r>
              <a:rPr lang="zh-TW" altLang="en-US" sz="2000" dirty="0">
                <a:solidFill>
                  <a:schemeClr val="accent6"/>
                </a:solidFill>
              </a:rPr>
              <a:t>場景要有高低差</a:t>
            </a:r>
            <a:r>
              <a:rPr lang="en-US" altLang="zh-TW" sz="2000" dirty="0">
                <a:solidFill>
                  <a:schemeClr val="accent6"/>
                </a:solidFill>
              </a:rPr>
              <a:t>(3%)</a:t>
            </a:r>
          </a:p>
          <a:p>
            <a:endParaRPr lang="en-US" altLang="zh-TW" sz="20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940E86-B749-4B80-947D-E4A9F092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3" y="335307"/>
            <a:ext cx="1895740" cy="15718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8B65092-B091-41F6-84C7-A43E8AB62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1" y="2682240"/>
            <a:ext cx="3360498" cy="100424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ECC0857-B672-4483-9836-65954F9C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499" y="2682240"/>
            <a:ext cx="2169508" cy="10060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BD23CD1-60E7-492A-A886-52280F20D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480" y="2682240"/>
            <a:ext cx="1973510" cy="100424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9EDF26C-2E3C-41D9-A3E5-5C9E7B3D9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585" y="4156919"/>
            <a:ext cx="952633" cy="8954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D66470B-02AE-4FB1-8473-A44747BA7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253" y="4304576"/>
            <a:ext cx="781159" cy="60015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174E128-065A-4AFC-8B05-3AE7FC7F8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3356" y="5167140"/>
            <a:ext cx="4336972" cy="1477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A32C578-DE11-44C5-BD83-8E9C9225E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0590" y="4031055"/>
            <a:ext cx="1425315" cy="10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5C500A-05B9-486D-B7FF-E7DB1B3A9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altLang="zh-TW" sz="2000" dirty="0">
                <a:solidFill>
                  <a:schemeClr val="accent6"/>
                </a:solidFill>
              </a:rPr>
              <a:t>Sprite Animation(5%)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accent6"/>
              </a:solidFill>
            </a:endParaRPr>
          </a:p>
          <a:p>
            <a:r>
              <a:rPr lang="zh-TW" altLang="en-US" sz="2000" dirty="0">
                <a:solidFill>
                  <a:schemeClr val="accent6"/>
                </a:solidFill>
              </a:rPr>
              <a:t>兩方角色必須明顯辨識出不同</a:t>
            </a:r>
            <a:r>
              <a:rPr lang="en-US" altLang="zh-TW" sz="2000" dirty="0">
                <a:solidFill>
                  <a:schemeClr val="accent6"/>
                </a:solidFill>
              </a:rPr>
              <a:t>(3%)</a:t>
            </a:r>
          </a:p>
          <a:p>
            <a:pPr marL="0" indent="0">
              <a:buNone/>
            </a:pPr>
            <a:endParaRPr lang="en-US" altLang="zh-TW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accent6"/>
              </a:solidFill>
            </a:endParaRPr>
          </a:p>
          <a:p>
            <a:r>
              <a:rPr lang="zh-TW" altLang="en-US" sz="2000" dirty="0">
                <a:solidFill>
                  <a:schemeClr val="accent6"/>
                </a:solidFill>
              </a:rPr>
              <a:t>至少有兩種以上的攻擊模式或著角色能力</a:t>
            </a:r>
            <a:r>
              <a:rPr lang="en-US" altLang="zh-TW" sz="2000" dirty="0">
                <a:solidFill>
                  <a:schemeClr val="accent6"/>
                </a:solidFill>
              </a:rPr>
              <a:t>(4%)</a:t>
            </a: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endParaRPr lang="en-US" altLang="zh-TW" sz="2000" dirty="0">
              <a:solidFill>
                <a:schemeClr val="accent6"/>
              </a:solidFill>
            </a:endParaRPr>
          </a:p>
          <a:p>
            <a:r>
              <a:rPr lang="zh-TW" altLang="en-US" sz="2000" dirty="0">
                <a:solidFill>
                  <a:schemeClr val="accent6"/>
                </a:solidFill>
              </a:rPr>
              <a:t>角色死亡或受傷的時候要顯示效果</a:t>
            </a:r>
            <a:r>
              <a:rPr lang="en-US" altLang="zh-TW" sz="2000" dirty="0">
                <a:solidFill>
                  <a:schemeClr val="accent6"/>
                </a:solidFill>
              </a:rPr>
              <a:t>(3%)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76973D-A2BB-457E-B588-A762A3C04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5" y="346654"/>
            <a:ext cx="10993384" cy="8002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7AD1D95-E96D-44CC-8B18-41C39B9A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6" y="1598394"/>
            <a:ext cx="898566" cy="11919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52EC5F0-AC43-4FA2-B469-2FC46E09F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38" y="1607380"/>
            <a:ext cx="1540809" cy="118299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80D173B-09F1-4D9D-83D6-A37449711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453" y="1607380"/>
            <a:ext cx="675994" cy="118298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159B77D-0C9B-4DE7-B7BC-9CFC0D961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56" y="3164115"/>
            <a:ext cx="1552792" cy="83831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6433980-62B1-4FCF-84AE-1DD42E40D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885" y="4446873"/>
            <a:ext cx="125747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5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EB8839-A1F8-43C6-A7C4-38B644D9A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zh-TW" altLang="en-US" dirty="0">
                <a:solidFill>
                  <a:schemeClr val="accent6"/>
                </a:solidFill>
              </a:rPr>
              <a:t>五個以上合理，符合遊戲的</a:t>
            </a:r>
            <a:r>
              <a:rPr lang="en-US" altLang="zh-TW" dirty="0">
                <a:solidFill>
                  <a:schemeClr val="accent6"/>
                </a:solidFill>
              </a:rPr>
              <a:t>Shader</a:t>
            </a:r>
            <a:r>
              <a:rPr lang="zh-TW" altLang="en-US" dirty="0">
                <a:solidFill>
                  <a:schemeClr val="accent6"/>
                </a:solidFill>
              </a:rPr>
              <a:t>效果</a:t>
            </a:r>
            <a:r>
              <a:rPr lang="en-US" altLang="zh-TW" dirty="0">
                <a:solidFill>
                  <a:schemeClr val="accent6"/>
                </a:solidFill>
              </a:rPr>
              <a:t>(</a:t>
            </a:r>
            <a:r>
              <a:rPr lang="zh-TW" altLang="en-US" dirty="0">
                <a:solidFill>
                  <a:schemeClr val="accent6"/>
                </a:solidFill>
              </a:rPr>
              <a:t>各</a:t>
            </a:r>
            <a:r>
              <a:rPr lang="en-US" altLang="zh-TW" dirty="0">
                <a:solidFill>
                  <a:schemeClr val="accent6"/>
                </a:solidFill>
              </a:rPr>
              <a:t>4%)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865DAC6-2C3F-40DF-861F-E71DA8369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41" y="509925"/>
            <a:ext cx="1481259" cy="25335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656DF26-0D95-491C-9709-12C63F01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90" y="509925"/>
            <a:ext cx="1661200" cy="253352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ED2B505-6057-40A4-A291-B44EA7EC7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339" y="509925"/>
            <a:ext cx="3743847" cy="227679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5B4DCA-410D-436D-827A-224B75324EC8}"/>
              </a:ext>
            </a:extLst>
          </p:cNvPr>
          <p:cNvSpPr txBox="1"/>
          <p:nvPr/>
        </p:nvSpPr>
        <p:spPr>
          <a:xfrm>
            <a:off x="8699863" y="853440"/>
            <a:ext cx="314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會讓敵人一閃一閃的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3E08E3D-65FC-4ECC-8539-9B2BA8D5B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57" y="3567135"/>
            <a:ext cx="4322383" cy="242436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AB1E33-8F35-48DA-B54C-F9D413F0E325}"/>
              </a:ext>
            </a:extLst>
          </p:cNvPr>
          <p:cNvSpPr txBox="1"/>
          <p:nvPr/>
        </p:nvSpPr>
        <p:spPr>
          <a:xfrm>
            <a:off x="347541" y="60554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轉場使用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0548887-9041-45F6-973B-F5C286EA4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339" y="3583935"/>
            <a:ext cx="3934374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68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C6D0BA-DBEE-4F19-8527-EC0361090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zh-TW" altLang="en-US" dirty="0">
                <a:solidFill>
                  <a:schemeClr val="accent6"/>
                </a:solidFill>
              </a:rPr>
              <a:t>使用者可以更換鍵盤操作方式</a:t>
            </a:r>
            <a:r>
              <a:rPr lang="en-US" altLang="zh-TW" dirty="0">
                <a:solidFill>
                  <a:schemeClr val="accent6"/>
                </a:solidFill>
              </a:rPr>
              <a:t>(W A S D </a:t>
            </a:r>
            <a:r>
              <a:rPr lang="zh-TW" altLang="en-US" dirty="0">
                <a:solidFill>
                  <a:schemeClr val="accent6"/>
                </a:solidFill>
              </a:rPr>
              <a:t>變 上下左右</a:t>
            </a:r>
            <a:r>
              <a:rPr lang="en-US" altLang="zh-TW" dirty="0">
                <a:solidFill>
                  <a:schemeClr val="accent6"/>
                </a:solidFill>
              </a:rPr>
              <a:t>)</a:t>
            </a:r>
            <a:r>
              <a:rPr lang="zh-TW" altLang="en-US" dirty="0">
                <a:solidFill>
                  <a:schemeClr val="accent6"/>
                </a:solidFill>
              </a:rPr>
              <a:t> </a:t>
            </a:r>
            <a:r>
              <a:rPr lang="en-US" altLang="zh-TW" dirty="0">
                <a:solidFill>
                  <a:schemeClr val="accent6"/>
                </a:solidFill>
              </a:rPr>
              <a:t>(5%)</a:t>
            </a:r>
            <a:br>
              <a:rPr lang="en-US" altLang="zh-TW" dirty="0"/>
            </a:b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>
                <a:solidFill>
                  <a:schemeClr val="accent6"/>
                </a:solidFill>
              </a:rPr>
              <a:t>遊戲成果，使用者進行遊戲時獲得成果，並且可以在首頁看見</a:t>
            </a:r>
            <a:r>
              <a:rPr lang="en-US" altLang="zh-TW" dirty="0">
                <a:solidFill>
                  <a:schemeClr val="accent6"/>
                </a:solidFill>
              </a:rPr>
              <a:t>(5%)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chemeClr val="accent6"/>
                </a:solidFill>
              </a:rPr>
              <a:t>可以提供</a:t>
            </a:r>
            <a:r>
              <a:rPr lang="en-US" altLang="zh-TW" dirty="0" err="1">
                <a:solidFill>
                  <a:schemeClr val="accent6"/>
                </a:solidFill>
              </a:rPr>
              <a:t>JoyStick</a:t>
            </a:r>
            <a:r>
              <a:rPr lang="zh-TW" altLang="en-US" dirty="0">
                <a:solidFill>
                  <a:schemeClr val="accent6"/>
                </a:solidFill>
              </a:rPr>
              <a:t>功能</a:t>
            </a:r>
            <a:r>
              <a:rPr lang="en-US" altLang="zh-TW" dirty="0">
                <a:solidFill>
                  <a:schemeClr val="accent6"/>
                </a:solidFill>
              </a:rPr>
              <a:t>(5%)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CAE943-1964-4A22-A111-643C269DD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03" y="521516"/>
            <a:ext cx="2416172" cy="12214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CE4FF8-792F-4812-9380-7301B64D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02" y="4715661"/>
            <a:ext cx="3457883" cy="195850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D1A701D-81E4-42CE-83F5-C39294470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16" y="2347037"/>
            <a:ext cx="2855014" cy="16283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1ED779-EAA6-405E-9509-2B6250C2CACD}"/>
              </a:ext>
            </a:extLst>
          </p:cNvPr>
          <p:cNvSpPr txBox="1"/>
          <p:nvPr/>
        </p:nvSpPr>
        <p:spPr>
          <a:xfrm>
            <a:off x="3387634" y="259515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原本是左圖，成功破關後</a:t>
            </a:r>
            <a:endParaRPr lang="en-US" altLang="zh-TW" dirty="0"/>
          </a:p>
          <a:p>
            <a:r>
              <a:rPr lang="zh-TW" altLang="en-US" dirty="0"/>
              <a:t>返回主畫面主角會在旁邊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3E66EDE-C70F-41E0-AED0-4723060DD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632" y="2347038"/>
            <a:ext cx="2876302" cy="16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9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263794-75A5-402C-8D6A-662F12BA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zh-TW" altLang="en-US" sz="2000" dirty="0">
                <a:solidFill>
                  <a:schemeClr val="accent6"/>
                </a:solidFill>
              </a:rPr>
              <a:t>要有兩種以上不同的敵人</a:t>
            </a:r>
            <a:r>
              <a:rPr lang="en-US" altLang="zh-TW" sz="2000" dirty="0">
                <a:solidFill>
                  <a:schemeClr val="accent6"/>
                </a:solidFill>
              </a:rPr>
              <a:t>AI</a:t>
            </a:r>
          </a:p>
          <a:p>
            <a:pPr lvl="1"/>
            <a:r>
              <a:rPr lang="zh-TW" altLang="en-US" sz="2000" dirty="0">
                <a:solidFill>
                  <a:schemeClr val="accent6"/>
                </a:solidFill>
              </a:rPr>
              <a:t>會自己巡邏</a:t>
            </a:r>
            <a:r>
              <a:rPr lang="en-US" altLang="zh-TW" sz="2000" dirty="0">
                <a:solidFill>
                  <a:schemeClr val="accent6"/>
                </a:solidFill>
              </a:rPr>
              <a:t>(3%)</a:t>
            </a:r>
          </a:p>
          <a:p>
            <a:pPr lvl="1"/>
            <a:r>
              <a:rPr lang="zh-TW" altLang="en-US" sz="2000" dirty="0">
                <a:solidFill>
                  <a:schemeClr val="accent6"/>
                </a:solidFill>
              </a:rPr>
              <a:t>視角內看到玩家時要發動攻擊</a:t>
            </a:r>
            <a:r>
              <a:rPr lang="en-US" altLang="zh-TW" sz="2000" dirty="0">
                <a:solidFill>
                  <a:schemeClr val="accent6"/>
                </a:solidFill>
              </a:rPr>
              <a:t>(3%)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CFCB85-2F18-459D-AF28-37C972A2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1" y="1222089"/>
            <a:ext cx="3943900" cy="1505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68282A-3D82-417A-A52B-369CC39B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1" y="2802865"/>
            <a:ext cx="3690257" cy="19897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D357823-B5E4-467F-8E77-058E9C487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19" y="3163622"/>
            <a:ext cx="2715004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12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7A48A-2211-45EA-AB26-C2C0BBC21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額外加分項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BOSS</a:t>
            </a:r>
            <a:r>
              <a:rPr lang="zh-TW" altLang="en-US" dirty="0"/>
              <a:t> 有三種攻擊，使用</a:t>
            </a:r>
            <a:r>
              <a:rPr lang="en-US" altLang="zh-TW" dirty="0"/>
              <a:t>Animator</a:t>
            </a:r>
            <a:r>
              <a:rPr lang="zh-TW" altLang="en-US" dirty="0"/>
              <a:t>狀態機製作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1833B9-AD9B-44B5-8FF3-4B349BCF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17" y="2874838"/>
            <a:ext cx="3286022" cy="18514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33A3A0-64E7-42C9-BAB7-3C6D1FB4A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19" y="4866419"/>
            <a:ext cx="3299620" cy="18514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36B17A9-A7A9-40FC-8E2E-F1358E47E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18" y="953320"/>
            <a:ext cx="3286022" cy="182760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0131951-39AE-4C78-A041-6AE19DD52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105" y="1285964"/>
            <a:ext cx="638897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8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D6A28B-9FCB-41B9-A52A-059D82710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使用</a:t>
            </a:r>
            <a:r>
              <a:rPr lang="en-US" altLang="zh-TW" dirty="0"/>
              <a:t>TimeLine</a:t>
            </a:r>
            <a:r>
              <a:rPr lang="zh-TW" altLang="en-US" dirty="0"/>
              <a:t>來做轉場及</a:t>
            </a:r>
            <a:r>
              <a:rPr lang="en-US" altLang="zh-TW" dirty="0"/>
              <a:t>Shader</a:t>
            </a:r>
            <a:r>
              <a:rPr lang="zh-TW" altLang="en-US" dirty="0"/>
              <a:t>控制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56DB52-E5D9-4A19-9667-21752C15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49" y="527527"/>
            <a:ext cx="10669489" cy="22672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4E2ADE-8496-49FC-B996-9C3EC52A9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9" y="3416499"/>
            <a:ext cx="9002381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2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331</Words>
  <Application>Microsoft Office PowerPoint</Application>
  <PresentationFormat>寬螢幕</PresentationFormat>
  <Paragraphs>62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HW1_坦克大戰</dc:title>
  <dc:creator>尙箴 林</dc:creator>
  <cp:lastModifiedBy>Chang Yu Wang</cp:lastModifiedBy>
  <cp:revision>325</cp:revision>
  <dcterms:created xsi:type="dcterms:W3CDTF">2021-10-18T07:29:10Z</dcterms:created>
  <dcterms:modified xsi:type="dcterms:W3CDTF">2022-04-17T12:55:29Z</dcterms:modified>
</cp:coreProperties>
</file>